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7DE8-561B-BFFA-21FA-65267A8F7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D33FE6-B9B5-168C-8DFD-74BFE7C86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E0039-FA23-2E0D-D526-EDB0E0F10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A4107-D0F1-0A9F-D1A2-BDCA2C2DC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AD171-E39F-1AEE-D924-3DBABD5A0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48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FE45-BE34-0022-E502-D03D18DB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86463-7824-9A98-B997-6DC10E0CE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6F063-C435-D930-7A5A-B9A28EF7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46F6D-4E95-88EB-75A1-07166A0D1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7BCA9-5812-6AD7-7AA8-6F6835F0C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33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F1733A-3F67-465F-75AD-F02274D01A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0DCDF-994D-C940-D87A-F31BA9D5C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64F4D-2C67-0D2C-66AA-0C0A72222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8D641-9E92-E7CF-736F-7A98D0B5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E48FD-DE4C-187F-B5FB-AF77A9E31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0A34-CFCD-CEB9-D721-C14F9329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A8B8B-5AC4-70F1-302E-431BCD9E9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EB6CB-5B6E-E137-9313-E9F8D2E79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D2C7D-F36D-C75B-8F51-A25D648B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DE16B-C7AA-A577-DA19-25145705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11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DD12-0D9C-D299-6D70-F7CCD74FE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62BE0-A2EF-411A-9B41-790A27AD8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487A9-732C-3A28-05BF-592A74DDE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C2E72-C341-4336-361E-AB21B11DC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6B08E-CDC9-3FBB-31B2-4DB5F6C3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AA655-7706-37C1-FE2E-1D0FF3024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B58EC-F172-64F4-BD2C-1E47BB0C68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3A0C38-6CCA-6825-D4A5-C4D89B653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86F6C-D3E6-FD6F-E8AF-A90AD9FC7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C84F8-0256-4B3F-4782-B5801FD3C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69DB3-3C26-2713-D1D6-41D1A113C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6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A99D-25A9-03D7-A586-E9984BBC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AF2EB-07EA-D9EA-BAD0-96DCC2F0F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A4913-4A8A-1363-C164-B8D6EFB85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F37E8D-8F86-4A61-99F4-13896C38F0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5512ED-3A61-A51F-2A46-3A1557870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94B83C-D793-5EEA-A932-BF974336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278DF2-51A0-9A08-1C27-0EC7A11A0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74E092-E10F-74DF-2D73-542EADE3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2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5C3C-98F4-E479-89A6-BFF431983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ED06C-1524-1390-970D-4D21C7CE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CE9685-58E7-B6FA-9D9F-AAE31466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7CBD6-972F-DA28-05DA-859FF466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5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35ABC6-21F0-9E76-A45A-C78F6596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409D35-D27A-765E-0841-6A29A6222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D1CAF-38E1-9467-0614-BE0E3F02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45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312ED-8C7C-DF14-3757-4937209B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D4C4-8819-0292-1638-0522FC0F9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D83B9-2785-9579-5DE6-2BE889D80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CB520-018C-C953-68F8-55F61F8D1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FCA5D-CDC1-4AEC-6A68-A4909D3F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60701-5CD2-11B6-C924-4D6E52E4B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13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97997-02D0-796E-8125-C7BBFDA1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C3FDC5-AB71-3103-A833-972B23001B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EBF02-E81A-73D0-65C4-A2CD24FAE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0DA57-2A9C-E3A4-F656-72E3FC360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5E95-7DE1-46DD-BFC6-4D3310A1AC1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7B596-47C6-B2BA-6F7B-E83AC9CF1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E3332-77A8-3AF9-511F-37A8022E2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03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6C29F0-DED8-EA78-4B4B-0A4FE8C78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3D303-ABA2-1D19-57AB-F7F7C5FF8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C45F0-2571-1481-5149-0FE0408593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C5E95-7DE1-46DD-BFC6-4D3310A1AC1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EAA21-4759-F2A4-A226-76FAD7F73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527F7-E5DD-B201-20EA-700391960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04582-BEE2-417E-98C0-EC49DC8E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0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EA17-52F0-D452-1F09-EFAEF8844C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7E0719-3383-BF18-1D22-B4136DB62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D7295-0083-746B-ABF4-F062E0315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79"/>
            <a:ext cx="12192000" cy="679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29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82ABE-CE0D-A79C-FB64-34A60154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A600D-7F6B-1FE9-0A93-38756F121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E680A-27F5-A64F-282C-C33A41E98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30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C0C78-8E1D-7E77-CFDC-BCA1082CC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C6DC7-43FD-7FB8-E676-5CBAD0E4A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7E08F-7798-B974-48C1-C48C8068E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41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312FC-1ED0-45D1-C08B-72E0BD8F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1C891-1468-CF5D-EE4C-0227C15E3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8599E-BFED-781E-EBE5-A0238E9B1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33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28BD1-8D07-3175-7206-BFF4D193D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AD545-AD13-7B14-071D-D720CBDC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6DDD57-2886-9762-474D-7ABCD3C52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67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9486-D9F0-35C2-CA99-26D78CB8D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434A2-7B62-0E36-1921-D8DD8DA4E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206FF-6538-64BB-FD8C-FC619B46C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90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32AD-8965-E020-B867-42192C05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8D830-E8A0-73BD-709B-5DA49F0C4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631AB-2098-538B-6568-BDF4004B5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33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19F52-7FC2-9238-5F22-9506CAF5D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120DA-AA9C-7C11-7C32-126A70125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189CA-CF34-D779-B2D4-C1C9B9980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75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93DC-57BF-C9AE-B820-F22610ECB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03059-EA85-69D7-DE32-52F0C7C21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18B71-1FDC-4594-051E-7BD66131C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0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F2293-02D9-54BF-AAF9-13A2B7B0E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E8DC7-930D-217F-3C73-FFA8A6317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36FE2-D097-D54E-E3DB-906662F9A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89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87047-BD19-4D68-263B-52C9BA75D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4612A-C3FE-FB64-D5CC-78038EA55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99B8CD-2796-2E91-4EF9-AA2595EBE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91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3138-4831-F436-B5D4-A658D8D0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3614D-ECAE-3DA0-17F9-DE6D90BB2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AD208-A121-0845-A7F7-63783C071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18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E3915-4B09-D5A3-27F8-56F48394F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B84A3-0C43-EE4B-8923-4223675E7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5D9C5-D439-3755-234E-FBB44E3A3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51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C7157-BE05-91D9-41D1-D5083378E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DB5C0-E3EC-AC52-C96E-8FB3BB99B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0A572-6CF0-0AC0-7C95-271904692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96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6BD6-10E5-A85B-2D07-6E4E4326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5405F-3B5A-D1F9-D75E-39D8B4546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D4953-E93F-DBE2-93DB-77607241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28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FBBBD-E71A-522D-EC24-B6640FAA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9E794-571A-66B5-16CA-713D8E7A0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DA23AD-CE7D-84CF-B37B-6FF740FC8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90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EC64-6E2C-312D-529C-65F813E5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031DD-E846-5F27-6BDD-11268F515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EFCA9-CD20-9E33-A8BF-64A9F9FA4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51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C006-3A52-AF8A-6873-5A480D933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FE4C-FDB4-EA71-A352-D5BBD3773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33288-DBF2-F1DC-8C2B-415F51437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95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E741-4982-4298-700C-0E1F9B60C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ECC19-652E-65FC-9E2A-BB362B689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08F61-AA2B-F88E-469C-06E4D2A75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28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80EB5-0026-1E0D-CA57-5AF617767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66C2F-074B-6830-9AA5-3B22BA705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130D3-4A17-5522-B4CF-34E321399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36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A0A5-1E34-48A1-262D-3444C8BC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F01E2-3F9E-AEEC-9BBB-B63E5BE66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79C09-D47E-099E-3D47-8D4C0DAA7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53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94FF-7C7E-8801-3773-C54C9C58F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3DC86-0651-FBCA-CD16-EFA3AB9E3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45B17-6E39-9929-F77E-522A355C6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11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4641D-832B-256C-53BE-05A0729AB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00EA0-B1AB-091A-883A-03E01E03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5D8AA-DC31-9DFF-B1CF-8D69E2C34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28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BD533-CED6-C37E-79FF-980CB60B7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A9626-0C39-9874-FD3D-F1E4D2865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E05B1-4370-8FF6-42A6-334B78471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00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Đăng Nguyễn</dc:creator>
  <cp:lastModifiedBy>Đăng Nguyễn</cp:lastModifiedBy>
  <cp:revision>5</cp:revision>
  <dcterms:created xsi:type="dcterms:W3CDTF">2023-02-04T06:36:20Z</dcterms:created>
  <dcterms:modified xsi:type="dcterms:W3CDTF">2023-02-14T03:06:06Z</dcterms:modified>
</cp:coreProperties>
</file>